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68" r:id="rId3"/>
    <p:sldId id="257" r:id="rId4"/>
    <p:sldId id="258" r:id="rId5"/>
    <p:sldId id="259" r:id="rId6"/>
    <p:sldId id="266" r:id="rId7"/>
    <p:sldId id="263" r:id="rId8"/>
    <p:sldId id="264" r:id="rId9"/>
    <p:sldId id="260" r:id="rId10"/>
    <p:sldId id="261" r:id="rId11"/>
    <p:sldId id="262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652F89-9622-4E81-B2FF-3A351F304C5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C42FCEA-7E7D-46B4-9D25-39690C248A65}">
      <dgm:prSet/>
      <dgm:spPr/>
      <dgm:t>
        <a:bodyPr/>
        <a:lstStyle/>
        <a:p>
          <a:r>
            <a:rPr lang="en-US" b="1"/>
            <a:t>Data science</a:t>
          </a:r>
          <a:endParaRPr lang="en-US"/>
        </a:p>
      </dgm:t>
    </dgm:pt>
    <dgm:pt modelId="{93816B31-F839-40AF-82FA-BE3041234822}" type="parTrans" cxnId="{EE32B383-92B1-48D4-83A5-319D1A5B7A18}">
      <dgm:prSet/>
      <dgm:spPr/>
      <dgm:t>
        <a:bodyPr/>
        <a:lstStyle/>
        <a:p>
          <a:endParaRPr lang="en-US"/>
        </a:p>
      </dgm:t>
    </dgm:pt>
    <dgm:pt modelId="{CD3A032F-C8E3-47B3-92D6-72F79F08C783}" type="sibTrans" cxnId="{EE32B383-92B1-48D4-83A5-319D1A5B7A18}">
      <dgm:prSet/>
      <dgm:spPr/>
      <dgm:t>
        <a:bodyPr/>
        <a:lstStyle/>
        <a:p>
          <a:endParaRPr lang="en-US"/>
        </a:p>
      </dgm:t>
    </dgm:pt>
    <dgm:pt modelId="{9D6CA5D4-6AD4-4327-BDA8-805311451600}">
      <dgm:prSet/>
      <dgm:spPr/>
      <dgm:t>
        <a:bodyPr/>
        <a:lstStyle/>
        <a:p>
          <a:r>
            <a:rPr lang="en-US"/>
            <a:t>In our website we will predict the weather forecast and climatic changes</a:t>
          </a:r>
        </a:p>
      </dgm:t>
    </dgm:pt>
    <dgm:pt modelId="{0C75E1BE-900A-482A-9B77-6B47DE9F15A1}" type="parTrans" cxnId="{2771EE15-2E59-4AE9-BE44-4F20A9906B17}">
      <dgm:prSet/>
      <dgm:spPr/>
      <dgm:t>
        <a:bodyPr/>
        <a:lstStyle/>
        <a:p>
          <a:endParaRPr lang="en-US"/>
        </a:p>
      </dgm:t>
    </dgm:pt>
    <dgm:pt modelId="{4C1FC2C6-5F91-4B0B-A96B-70F46A0E7DF1}" type="sibTrans" cxnId="{2771EE15-2E59-4AE9-BE44-4F20A9906B17}">
      <dgm:prSet/>
      <dgm:spPr/>
      <dgm:t>
        <a:bodyPr/>
        <a:lstStyle/>
        <a:p>
          <a:endParaRPr lang="en-US"/>
        </a:p>
      </dgm:t>
    </dgm:pt>
    <dgm:pt modelId="{D1EEBFA6-1082-478E-8304-41A02E44228D}">
      <dgm:prSet/>
      <dgm:spPr/>
      <dgm:t>
        <a:bodyPr/>
        <a:lstStyle/>
        <a:p>
          <a:r>
            <a:rPr lang="en-US" b="1"/>
            <a:t>Mathematical programming</a:t>
          </a:r>
          <a:endParaRPr lang="en-US"/>
        </a:p>
      </dgm:t>
    </dgm:pt>
    <dgm:pt modelId="{AA1E160C-5F0C-4DB6-A756-E146209D0C14}" type="parTrans" cxnId="{8416C12D-024C-43D8-95AE-70591E05D715}">
      <dgm:prSet/>
      <dgm:spPr/>
      <dgm:t>
        <a:bodyPr/>
        <a:lstStyle/>
        <a:p>
          <a:endParaRPr lang="en-US"/>
        </a:p>
      </dgm:t>
    </dgm:pt>
    <dgm:pt modelId="{75CD98B7-1F3C-4C75-B9A6-81E35757EAAE}" type="sibTrans" cxnId="{8416C12D-024C-43D8-95AE-70591E05D715}">
      <dgm:prSet/>
      <dgm:spPr/>
      <dgm:t>
        <a:bodyPr/>
        <a:lstStyle/>
        <a:p>
          <a:endParaRPr lang="en-US"/>
        </a:p>
      </dgm:t>
    </dgm:pt>
    <dgm:pt modelId="{D2AA7CD3-DF87-441E-A249-07B076BBB9CC}">
      <dgm:prSet/>
      <dgm:spPr/>
      <dgm:t>
        <a:bodyPr/>
        <a:lstStyle/>
        <a:p>
          <a:r>
            <a:rPr lang="en-US" dirty="0"/>
            <a:t>Here we use linear programming </a:t>
          </a:r>
        </a:p>
      </dgm:t>
    </dgm:pt>
    <dgm:pt modelId="{0166A0A4-7C67-42B8-8166-1AAFB15EC378}" type="parTrans" cxnId="{D120E4E6-4EF9-4FF9-8A83-B9F23D56BED7}">
      <dgm:prSet/>
      <dgm:spPr/>
      <dgm:t>
        <a:bodyPr/>
        <a:lstStyle/>
        <a:p>
          <a:endParaRPr lang="en-US"/>
        </a:p>
      </dgm:t>
    </dgm:pt>
    <dgm:pt modelId="{ED51FEBA-F577-4B1B-A794-2455EB2AD5C6}" type="sibTrans" cxnId="{D120E4E6-4EF9-4FF9-8A83-B9F23D56BED7}">
      <dgm:prSet/>
      <dgm:spPr/>
      <dgm:t>
        <a:bodyPr/>
        <a:lstStyle/>
        <a:p>
          <a:endParaRPr lang="en-US"/>
        </a:p>
      </dgm:t>
    </dgm:pt>
    <dgm:pt modelId="{6A2DE8DD-F7C6-4BA5-B01A-FF2AD9192609}" type="pres">
      <dgm:prSet presAssocID="{72652F89-9622-4E81-B2FF-3A351F304C59}" presName="outerComposite" presStyleCnt="0">
        <dgm:presLayoutVars>
          <dgm:chMax val="5"/>
          <dgm:dir/>
          <dgm:resizeHandles val="exact"/>
        </dgm:presLayoutVars>
      </dgm:prSet>
      <dgm:spPr/>
    </dgm:pt>
    <dgm:pt modelId="{12F19636-DB8A-491D-880F-9EC9332BF2E3}" type="pres">
      <dgm:prSet presAssocID="{72652F89-9622-4E81-B2FF-3A351F304C59}" presName="dummyMaxCanvas" presStyleCnt="0">
        <dgm:presLayoutVars/>
      </dgm:prSet>
      <dgm:spPr/>
    </dgm:pt>
    <dgm:pt modelId="{DC94BED0-D759-4B9A-9450-4D1D2309F979}" type="pres">
      <dgm:prSet presAssocID="{72652F89-9622-4E81-B2FF-3A351F304C59}" presName="FourNodes_1" presStyleLbl="node1" presStyleIdx="0" presStyleCnt="4">
        <dgm:presLayoutVars>
          <dgm:bulletEnabled val="1"/>
        </dgm:presLayoutVars>
      </dgm:prSet>
      <dgm:spPr/>
    </dgm:pt>
    <dgm:pt modelId="{DA9F49AC-E599-4735-9EB1-B2E806B710B7}" type="pres">
      <dgm:prSet presAssocID="{72652F89-9622-4E81-B2FF-3A351F304C59}" presName="FourNodes_2" presStyleLbl="node1" presStyleIdx="1" presStyleCnt="4">
        <dgm:presLayoutVars>
          <dgm:bulletEnabled val="1"/>
        </dgm:presLayoutVars>
      </dgm:prSet>
      <dgm:spPr/>
    </dgm:pt>
    <dgm:pt modelId="{71888344-C54E-4769-A223-D006071374C2}" type="pres">
      <dgm:prSet presAssocID="{72652F89-9622-4E81-B2FF-3A351F304C59}" presName="FourNodes_3" presStyleLbl="node1" presStyleIdx="2" presStyleCnt="4">
        <dgm:presLayoutVars>
          <dgm:bulletEnabled val="1"/>
        </dgm:presLayoutVars>
      </dgm:prSet>
      <dgm:spPr/>
    </dgm:pt>
    <dgm:pt modelId="{1122334A-DD28-42C0-8E8C-F28D066E846B}" type="pres">
      <dgm:prSet presAssocID="{72652F89-9622-4E81-B2FF-3A351F304C59}" presName="FourNodes_4" presStyleLbl="node1" presStyleIdx="3" presStyleCnt="4">
        <dgm:presLayoutVars>
          <dgm:bulletEnabled val="1"/>
        </dgm:presLayoutVars>
      </dgm:prSet>
      <dgm:spPr/>
    </dgm:pt>
    <dgm:pt modelId="{6C44F391-38A2-4C64-A100-8CB4324B62B4}" type="pres">
      <dgm:prSet presAssocID="{72652F89-9622-4E81-B2FF-3A351F304C59}" presName="FourConn_1-2" presStyleLbl="fgAccFollowNode1" presStyleIdx="0" presStyleCnt="3">
        <dgm:presLayoutVars>
          <dgm:bulletEnabled val="1"/>
        </dgm:presLayoutVars>
      </dgm:prSet>
      <dgm:spPr/>
    </dgm:pt>
    <dgm:pt modelId="{D9C707C5-DC45-4DAE-A13A-DD7F86A7033E}" type="pres">
      <dgm:prSet presAssocID="{72652F89-9622-4E81-B2FF-3A351F304C59}" presName="FourConn_2-3" presStyleLbl="fgAccFollowNode1" presStyleIdx="1" presStyleCnt="3">
        <dgm:presLayoutVars>
          <dgm:bulletEnabled val="1"/>
        </dgm:presLayoutVars>
      </dgm:prSet>
      <dgm:spPr/>
    </dgm:pt>
    <dgm:pt modelId="{387A98CC-19E0-4C99-A1D2-A99CAA29724F}" type="pres">
      <dgm:prSet presAssocID="{72652F89-9622-4E81-B2FF-3A351F304C59}" presName="FourConn_3-4" presStyleLbl="fgAccFollowNode1" presStyleIdx="2" presStyleCnt="3">
        <dgm:presLayoutVars>
          <dgm:bulletEnabled val="1"/>
        </dgm:presLayoutVars>
      </dgm:prSet>
      <dgm:spPr/>
    </dgm:pt>
    <dgm:pt modelId="{382866DA-D0EE-49F9-B2E7-0F4709342057}" type="pres">
      <dgm:prSet presAssocID="{72652F89-9622-4E81-B2FF-3A351F304C59}" presName="FourNodes_1_text" presStyleLbl="node1" presStyleIdx="3" presStyleCnt="4">
        <dgm:presLayoutVars>
          <dgm:bulletEnabled val="1"/>
        </dgm:presLayoutVars>
      </dgm:prSet>
      <dgm:spPr/>
    </dgm:pt>
    <dgm:pt modelId="{EAF95577-EF01-4036-B89E-C774958DEC88}" type="pres">
      <dgm:prSet presAssocID="{72652F89-9622-4E81-B2FF-3A351F304C59}" presName="FourNodes_2_text" presStyleLbl="node1" presStyleIdx="3" presStyleCnt="4">
        <dgm:presLayoutVars>
          <dgm:bulletEnabled val="1"/>
        </dgm:presLayoutVars>
      </dgm:prSet>
      <dgm:spPr/>
    </dgm:pt>
    <dgm:pt modelId="{A2D5015B-7CA4-4EFD-B2D2-49B25412052F}" type="pres">
      <dgm:prSet presAssocID="{72652F89-9622-4E81-B2FF-3A351F304C59}" presName="FourNodes_3_text" presStyleLbl="node1" presStyleIdx="3" presStyleCnt="4">
        <dgm:presLayoutVars>
          <dgm:bulletEnabled val="1"/>
        </dgm:presLayoutVars>
      </dgm:prSet>
      <dgm:spPr/>
    </dgm:pt>
    <dgm:pt modelId="{50501A93-E3C1-46AD-9835-829CAE155EAC}" type="pres">
      <dgm:prSet presAssocID="{72652F89-9622-4E81-B2FF-3A351F304C5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771EE15-2E59-4AE9-BE44-4F20A9906B17}" srcId="{72652F89-9622-4E81-B2FF-3A351F304C59}" destId="{9D6CA5D4-6AD4-4327-BDA8-805311451600}" srcOrd="1" destOrd="0" parTransId="{0C75E1BE-900A-482A-9B77-6B47DE9F15A1}" sibTransId="{4C1FC2C6-5F91-4B0B-A96B-70F46A0E7DF1}"/>
    <dgm:cxn modelId="{8416C12D-024C-43D8-95AE-70591E05D715}" srcId="{72652F89-9622-4E81-B2FF-3A351F304C59}" destId="{D1EEBFA6-1082-478E-8304-41A02E44228D}" srcOrd="2" destOrd="0" parTransId="{AA1E160C-5F0C-4DB6-A756-E146209D0C14}" sibTransId="{75CD98B7-1F3C-4C75-B9A6-81E35757EAAE}"/>
    <dgm:cxn modelId="{0C48412E-02A2-4910-867F-46FCB4BDD012}" type="presOf" srcId="{D1EEBFA6-1082-478E-8304-41A02E44228D}" destId="{A2D5015B-7CA4-4EFD-B2D2-49B25412052F}" srcOrd="1" destOrd="0" presId="urn:microsoft.com/office/officeart/2005/8/layout/vProcess5"/>
    <dgm:cxn modelId="{80724341-6C20-4DF4-8232-0810AE46AAC3}" type="presOf" srcId="{2C42FCEA-7E7D-46B4-9D25-39690C248A65}" destId="{DC94BED0-D759-4B9A-9450-4D1D2309F979}" srcOrd="0" destOrd="0" presId="urn:microsoft.com/office/officeart/2005/8/layout/vProcess5"/>
    <dgm:cxn modelId="{9EDADB42-50AA-4530-AAFE-136025F615BC}" type="presOf" srcId="{D2AA7CD3-DF87-441E-A249-07B076BBB9CC}" destId="{50501A93-E3C1-46AD-9835-829CAE155EAC}" srcOrd="1" destOrd="0" presId="urn:microsoft.com/office/officeart/2005/8/layout/vProcess5"/>
    <dgm:cxn modelId="{9098EF63-57C7-4622-AF62-511DD4243A3A}" type="presOf" srcId="{CD3A032F-C8E3-47B3-92D6-72F79F08C783}" destId="{6C44F391-38A2-4C64-A100-8CB4324B62B4}" srcOrd="0" destOrd="0" presId="urn:microsoft.com/office/officeart/2005/8/layout/vProcess5"/>
    <dgm:cxn modelId="{92DE6150-8B2B-4289-BA83-0AC5A893218D}" type="presOf" srcId="{72652F89-9622-4E81-B2FF-3A351F304C59}" destId="{6A2DE8DD-F7C6-4BA5-B01A-FF2AD9192609}" srcOrd="0" destOrd="0" presId="urn:microsoft.com/office/officeart/2005/8/layout/vProcess5"/>
    <dgm:cxn modelId="{C26AC47B-0A98-4E7B-BE18-E748EDE67F3A}" type="presOf" srcId="{9D6CA5D4-6AD4-4327-BDA8-805311451600}" destId="{EAF95577-EF01-4036-B89E-C774958DEC88}" srcOrd="1" destOrd="0" presId="urn:microsoft.com/office/officeart/2005/8/layout/vProcess5"/>
    <dgm:cxn modelId="{EE32B383-92B1-48D4-83A5-319D1A5B7A18}" srcId="{72652F89-9622-4E81-B2FF-3A351F304C59}" destId="{2C42FCEA-7E7D-46B4-9D25-39690C248A65}" srcOrd="0" destOrd="0" parTransId="{93816B31-F839-40AF-82FA-BE3041234822}" sibTransId="{CD3A032F-C8E3-47B3-92D6-72F79F08C783}"/>
    <dgm:cxn modelId="{7A47B694-2B2E-43F0-BC34-2A04A62AA941}" type="presOf" srcId="{2C42FCEA-7E7D-46B4-9D25-39690C248A65}" destId="{382866DA-D0EE-49F9-B2E7-0F4709342057}" srcOrd="1" destOrd="0" presId="urn:microsoft.com/office/officeart/2005/8/layout/vProcess5"/>
    <dgm:cxn modelId="{53CF239B-8EB1-4006-9F23-3EC54BD58C57}" type="presOf" srcId="{9D6CA5D4-6AD4-4327-BDA8-805311451600}" destId="{DA9F49AC-E599-4735-9EB1-B2E806B710B7}" srcOrd="0" destOrd="0" presId="urn:microsoft.com/office/officeart/2005/8/layout/vProcess5"/>
    <dgm:cxn modelId="{BA30FDA6-5D87-41EA-9675-D012100C4E1E}" type="presOf" srcId="{D2AA7CD3-DF87-441E-A249-07B076BBB9CC}" destId="{1122334A-DD28-42C0-8E8C-F28D066E846B}" srcOrd="0" destOrd="0" presId="urn:microsoft.com/office/officeart/2005/8/layout/vProcess5"/>
    <dgm:cxn modelId="{5E9027AC-5936-4849-99AC-79E20BBA7642}" type="presOf" srcId="{75CD98B7-1F3C-4C75-B9A6-81E35757EAAE}" destId="{387A98CC-19E0-4C99-A1D2-A99CAA29724F}" srcOrd="0" destOrd="0" presId="urn:microsoft.com/office/officeart/2005/8/layout/vProcess5"/>
    <dgm:cxn modelId="{248BDDDE-625D-4D04-8D79-149ABF787B97}" type="presOf" srcId="{D1EEBFA6-1082-478E-8304-41A02E44228D}" destId="{71888344-C54E-4769-A223-D006071374C2}" srcOrd="0" destOrd="0" presId="urn:microsoft.com/office/officeart/2005/8/layout/vProcess5"/>
    <dgm:cxn modelId="{D120E4E6-4EF9-4FF9-8A83-B9F23D56BED7}" srcId="{72652F89-9622-4E81-B2FF-3A351F304C59}" destId="{D2AA7CD3-DF87-441E-A249-07B076BBB9CC}" srcOrd="3" destOrd="0" parTransId="{0166A0A4-7C67-42B8-8166-1AAFB15EC378}" sibTransId="{ED51FEBA-F577-4B1B-A794-2455EB2AD5C6}"/>
    <dgm:cxn modelId="{78AB6DFF-5E7D-4D88-B300-560762F858EC}" type="presOf" srcId="{4C1FC2C6-5F91-4B0B-A96B-70F46A0E7DF1}" destId="{D9C707C5-DC45-4DAE-A13A-DD7F86A7033E}" srcOrd="0" destOrd="0" presId="urn:microsoft.com/office/officeart/2005/8/layout/vProcess5"/>
    <dgm:cxn modelId="{F8C5356A-9D56-4833-B8AE-2A28105430F0}" type="presParOf" srcId="{6A2DE8DD-F7C6-4BA5-B01A-FF2AD9192609}" destId="{12F19636-DB8A-491D-880F-9EC9332BF2E3}" srcOrd="0" destOrd="0" presId="urn:microsoft.com/office/officeart/2005/8/layout/vProcess5"/>
    <dgm:cxn modelId="{8DE6C37A-0E3F-48E0-94C9-176ABFE92DFD}" type="presParOf" srcId="{6A2DE8DD-F7C6-4BA5-B01A-FF2AD9192609}" destId="{DC94BED0-D759-4B9A-9450-4D1D2309F979}" srcOrd="1" destOrd="0" presId="urn:microsoft.com/office/officeart/2005/8/layout/vProcess5"/>
    <dgm:cxn modelId="{F9954768-FF1B-4251-A985-2224624CCFA5}" type="presParOf" srcId="{6A2DE8DD-F7C6-4BA5-B01A-FF2AD9192609}" destId="{DA9F49AC-E599-4735-9EB1-B2E806B710B7}" srcOrd="2" destOrd="0" presId="urn:microsoft.com/office/officeart/2005/8/layout/vProcess5"/>
    <dgm:cxn modelId="{4A1C47FE-FFA7-441A-92F1-8B00F98360CB}" type="presParOf" srcId="{6A2DE8DD-F7C6-4BA5-B01A-FF2AD9192609}" destId="{71888344-C54E-4769-A223-D006071374C2}" srcOrd="3" destOrd="0" presId="urn:microsoft.com/office/officeart/2005/8/layout/vProcess5"/>
    <dgm:cxn modelId="{A210F0A3-29B4-4D3F-840F-5394AC859308}" type="presParOf" srcId="{6A2DE8DD-F7C6-4BA5-B01A-FF2AD9192609}" destId="{1122334A-DD28-42C0-8E8C-F28D066E846B}" srcOrd="4" destOrd="0" presId="urn:microsoft.com/office/officeart/2005/8/layout/vProcess5"/>
    <dgm:cxn modelId="{83010DEC-9FF7-4E20-A3B4-A7BB4FDFE655}" type="presParOf" srcId="{6A2DE8DD-F7C6-4BA5-B01A-FF2AD9192609}" destId="{6C44F391-38A2-4C64-A100-8CB4324B62B4}" srcOrd="5" destOrd="0" presId="urn:microsoft.com/office/officeart/2005/8/layout/vProcess5"/>
    <dgm:cxn modelId="{6DE0110C-D02F-404E-BE50-86582C3239D7}" type="presParOf" srcId="{6A2DE8DD-F7C6-4BA5-B01A-FF2AD9192609}" destId="{D9C707C5-DC45-4DAE-A13A-DD7F86A7033E}" srcOrd="6" destOrd="0" presId="urn:microsoft.com/office/officeart/2005/8/layout/vProcess5"/>
    <dgm:cxn modelId="{4F6C5A7E-D63B-4EDA-B197-5D98FE908612}" type="presParOf" srcId="{6A2DE8DD-F7C6-4BA5-B01A-FF2AD9192609}" destId="{387A98CC-19E0-4C99-A1D2-A99CAA29724F}" srcOrd="7" destOrd="0" presId="urn:microsoft.com/office/officeart/2005/8/layout/vProcess5"/>
    <dgm:cxn modelId="{3A25950D-5DB4-4C3D-8333-3E1B92A3D80C}" type="presParOf" srcId="{6A2DE8DD-F7C6-4BA5-B01A-FF2AD9192609}" destId="{382866DA-D0EE-49F9-B2E7-0F4709342057}" srcOrd="8" destOrd="0" presId="urn:microsoft.com/office/officeart/2005/8/layout/vProcess5"/>
    <dgm:cxn modelId="{F917EE00-6209-4880-BE29-6FB346C2420C}" type="presParOf" srcId="{6A2DE8DD-F7C6-4BA5-B01A-FF2AD9192609}" destId="{EAF95577-EF01-4036-B89E-C774958DEC88}" srcOrd="9" destOrd="0" presId="urn:microsoft.com/office/officeart/2005/8/layout/vProcess5"/>
    <dgm:cxn modelId="{DD1EFAF1-2793-43D0-945B-597F2341A9EA}" type="presParOf" srcId="{6A2DE8DD-F7C6-4BA5-B01A-FF2AD9192609}" destId="{A2D5015B-7CA4-4EFD-B2D2-49B25412052F}" srcOrd="10" destOrd="0" presId="urn:microsoft.com/office/officeart/2005/8/layout/vProcess5"/>
    <dgm:cxn modelId="{EA2FDF7B-7A48-4501-A770-EAD80FECCD4A}" type="presParOf" srcId="{6A2DE8DD-F7C6-4BA5-B01A-FF2AD9192609}" destId="{50501A93-E3C1-46AD-9835-829CAE155EA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D049E3-6423-4D6A-A999-477726057C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0A52FF-3EB9-46A7-82FA-0114A32B38FF}">
      <dgm:prSet/>
      <dgm:spPr/>
      <dgm:t>
        <a:bodyPr/>
        <a:lstStyle/>
        <a:p>
          <a:r>
            <a:rPr lang="en-US"/>
            <a:t>They are 3 modules</a:t>
          </a:r>
        </a:p>
      </dgm:t>
    </dgm:pt>
    <dgm:pt modelId="{9EBBFF60-93F5-4169-B812-B75944E96A89}" type="parTrans" cxnId="{827240AE-A931-4063-ABA9-CD778104E58D}">
      <dgm:prSet/>
      <dgm:spPr/>
      <dgm:t>
        <a:bodyPr/>
        <a:lstStyle/>
        <a:p>
          <a:endParaRPr lang="en-US"/>
        </a:p>
      </dgm:t>
    </dgm:pt>
    <dgm:pt modelId="{1B8E36BA-FCA8-49F8-B9F3-A98E79F40359}" type="sibTrans" cxnId="{827240AE-A931-4063-ABA9-CD778104E58D}">
      <dgm:prSet/>
      <dgm:spPr/>
      <dgm:t>
        <a:bodyPr/>
        <a:lstStyle/>
        <a:p>
          <a:endParaRPr lang="en-US"/>
        </a:p>
      </dgm:t>
    </dgm:pt>
    <dgm:pt modelId="{FC06ED53-B7F1-4733-AB67-65E3A2FEBF2E}">
      <dgm:prSet/>
      <dgm:spPr/>
      <dgm:t>
        <a:bodyPr/>
        <a:lstStyle/>
        <a:p>
          <a:r>
            <a:rPr lang="en-US"/>
            <a:t>Home page</a:t>
          </a:r>
        </a:p>
      </dgm:t>
    </dgm:pt>
    <dgm:pt modelId="{001C0797-F2EC-4BFB-A4E1-0F1A6DC97A5E}" type="parTrans" cxnId="{B7FC12C0-38EB-4A98-AB3F-C23CE9D03731}">
      <dgm:prSet/>
      <dgm:spPr/>
      <dgm:t>
        <a:bodyPr/>
        <a:lstStyle/>
        <a:p>
          <a:endParaRPr lang="en-US"/>
        </a:p>
      </dgm:t>
    </dgm:pt>
    <dgm:pt modelId="{6C6CFF13-31E9-4E39-864E-EA9EE36E379D}" type="sibTrans" cxnId="{B7FC12C0-38EB-4A98-AB3F-C23CE9D03731}">
      <dgm:prSet/>
      <dgm:spPr/>
      <dgm:t>
        <a:bodyPr/>
        <a:lstStyle/>
        <a:p>
          <a:endParaRPr lang="en-US"/>
        </a:p>
      </dgm:t>
    </dgm:pt>
    <dgm:pt modelId="{DB7259E2-CA92-4CE4-AE75-A7934346F642}">
      <dgm:prSet/>
      <dgm:spPr/>
      <dgm:t>
        <a:bodyPr/>
        <a:lstStyle/>
        <a:p>
          <a:r>
            <a:rPr lang="en-US"/>
            <a:t>Agriculture </a:t>
          </a:r>
        </a:p>
      </dgm:t>
    </dgm:pt>
    <dgm:pt modelId="{610FA3AD-8003-4589-9451-18E0FB9644BD}" type="parTrans" cxnId="{C6588167-8CE3-4459-9EDE-2D2D16881393}">
      <dgm:prSet/>
      <dgm:spPr/>
      <dgm:t>
        <a:bodyPr/>
        <a:lstStyle/>
        <a:p>
          <a:endParaRPr lang="en-US"/>
        </a:p>
      </dgm:t>
    </dgm:pt>
    <dgm:pt modelId="{4C20CE72-903B-491D-B783-2CA7E84C65D7}" type="sibTrans" cxnId="{C6588167-8CE3-4459-9EDE-2D2D16881393}">
      <dgm:prSet/>
      <dgm:spPr/>
      <dgm:t>
        <a:bodyPr/>
        <a:lstStyle/>
        <a:p>
          <a:endParaRPr lang="en-US"/>
        </a:p>
      </dgm:t>
    </dgm:pt>
    <dgm:pt modelId="{5407AC79-EA69-4313-AF99-9D9FD7F17E38}">
      <dgm:prSet/>
      <dgm:spPr/>
      <dgm:t>
        <a:bodyPr/>
        <a:lstStyle/>
        <a:p>
          <a:r>
            <a:rPr lang="en-US"/>
            <a:t>Aquaculture</a:t>
          </a:r>
        </a:p>
      </dgm:t>
    </dgm:pt>
    <dgm:pt modelId="{181325B0-F9B2-4B81-A989-D3EDB49DCC19}" type="parTrans" cxnId="{F64252E5-4B82-41BE-9444-1974E1E5D96B}">
      <dgm:prSet/>
      <dgm:spPr/>
      <dgm:t>
        <a:bodyPr/>
        <a:lstStyle/>
        <a:p>
          <a:endParaRPr lang="en-US"/>
        </a:p>
      </dgm:t>
    </dgm:pt>
    <dgm:pt modelId="{B580F953-3381-4B3C-A1EC-E8F5462E9728}" type="sibTrans" cxnId="{F64252E5-4B82-41BE-9444-1974E1E5D96B}">
      <dgm:prSet/>
      <dgm:spPr/>
      <dgm:t>
        <a:bodyPr/>
        <a:lstStyle/>
        <a:p>
          <a:endParaRPr lang="en-US"/>
        </a:p>
      </dgm:t>
    </dgm:pt>
    <dgm:pt modelId="{F980F19B-203E-4B04-97F0-A57157CE4A5B}" type="pres">
      <dgm:prSet presAssocID="{75D049E3-6423-4D6A-A999-477726057CF5}" presName="root" presStyleCnt="0">
        <dgm:presLayoutVars>
          <dgm:dir/>
          <dgm:resizeHandles val="exact"/>
        </dgm:presLayoutVars>
      </dgm:prSet>
      <dgm:spPr/>
    </dgm:pt>
    <dgm:pt modelId="{0375E443-6248-4238-A4DF-6F598BFCDC0B}" type="pres">
      <dgm:prSet presAssocID="{F00A52FF-3EB9-46A7-82FA-0114A32B38FF}" presName="compNode" presStyleCnt="0"/>
      <dgm:spPr/>
    </dgm:pt>
    <dgm:pt modelId="{99BF146B-CFF6-4D07-9A97-1CD4A9502F15}" type="pres">
      <dgm:prSet presAssocID="{F00A52FF-3EB9-46A7-82FA-0114A32B38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0816BFC-CBFD-4FAF-A8D4-333452572AEC}" type="pres">
      <dgm:prSet presAssocID="{F00A52FF-3EB9-46A7-82FA-0114A32B38FF}" presName="spaceRect" presStyleCnt="0"/>
      <dgm:spPr/>
    </dgm:pt>
    <dgm:pt modelId="{B5815D5B-2624-4577-B4CA-2C0FB7942774}" type="pres">
      <dgm:prSet presAssocID="{F00A52FF-3EB9-46A7-82FA-0114A32B38FF}" presName="textRect" presStyleLbl="revTx" presStyleIdx="0" presStyleCnt="4">
        <dgm:presLayoutVars>
          <dgm:chMax val="1"/>
          <dgm:chPref val="1"/>
        </dgm:presLayoutVars>
      </dgm:prSet>
      <dgm:spPr/>
    </dgm:pt>
    <dgm:pt modelId="{60D2E990-F039-401E-A3CD-7CDBDB000DE3}" type="pres">
      <dgm:prSet presAssocID="{1B8E36BA-FCA8-49F8-B9F3-A98E79F40359}" presName="sibTrans" presStyleCnt="0"/>
      <dgm:spPr/>
    </dgm:pt>
    <dgm:pt modelId="{3BEC9C4C-FDCB-44E7-9F09-0AF3871FFD5F}" type="pres">
      <dgm:prSet presAssocID="{FC06ED53-B7F1-4733-AB67-65E3A2FEBF2E}" presName="compNode" presStyleCnt="0"/>
      <dgm:spPr/>
    </dgm:pt>
    <dgm:pt modelId="{72EE5050-FE27-46BB-B7B1-641D800EFC08}" type="pres">
      <dgm:prSet presAssocID="{FC06ED53-B7F1-4733-AB67-65E3A2FEBF2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E5687B39-C5AC-4ECA-BCDD-0FD662D1C95B}" type="pres">
      <dgm:prSet presAssocID="{FC06ED53-B7F1-4733-AB67-65E3A2FEBF2E}" presName="spaceRect" presStyleCnt="0"/>
      <dgm:spPr/>
    </dgm:pt>
    <dgm:pt modelId="{F3FA0A4A-A7EB-4F7F-95D7-DA84429508E5}" type="pres">
      <dgm:prSet presAssocID="{FC06ED53-B7F1-4733-AB67-65E3A2FEBF2E}" presName="textRect" presStyleLbl="revTx" presStyleIdx="1" presStyleCnt="4">
        <dgm:presLayoutVars>
          <dgm:chMax val="1"/>
          <dgm:chPref val="1"/>
        </dgm:presLayoutVars>
      </dgm:prSet>
      <dgm:spPr/>
    </dgm:pt>
    <dgm:pt modelId="{C87A2DEE-E180-4968-B928-E9FCC7F1A362}" type="pres">
      <dgm:prSet presAssocID="{6C6CFF13-31E9-4E39-864E-EA9EE36E379D}" presName="sibTrans" presStyleCnt="0"/>
      <dgm:spPr/>
    </dgm:pt>
    <dgm:pt modelId="{AAE682B0-4384-42A4-891C-A8C31F786C9F}" type="pres">
      <dgm:prSet presAssocID="{DB7259E2-CA92-4CE4-AE75-A7934346F642}" presName="compNode" presStyleCnt="0"/>
      <dgm:spPr/>
    </dgm:pt>
    <dgm:pt modelId="{DD2C689D-4B80-4C7F-8254-DCFF36BDA115}" type="pres">
      <dgm:prSet presAssocID="{DB7259E2-CA92-4CE4-AE75-A7934346F6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FC34402F-C3C2-4F0D-9E92-67CDF9B37464}" type="pres">
      <dgm:prSet presAssocID="{DB7259E2-CA92-4CE4-AE75-A7934346F642}" presName="spaceRect" presStyleCnt="0"/>
      <dgm:spPr/>
    </dgm:pt>
    <dgm:pt modelId="{4D31FEE6-2B69-4F9B-B240-F98EB401643D}" type="pres">
      <dgm:prSet presAssocID="{DB7259E2-CA92-4CE4-AE75-A7934346F642}" presName="textRect" presStyleLbl="revTx" presStyleIdx="2" presStyleCnt="4">
        <dgm:presLayoutVars>
          <dgm:chMax val="1"/>
          <dgm:chPref val="1"/>
        </dgm:presLayoutVars>
      </dgm:prSet>
      <dgm:spPr/>
    </dgm:pt>
    <dgm:pt modelId="{F30EBABE-A8D5-4222-AB1B-31DF8016D9A8}" type="pres">
      <dgm:prSet presAssocID="{4C20CE72-903B-491D-B783-2CA7E84C65D7}" presName="sibTrans" presStyleCnt="0"/>
      <dgm:spPr/>
    </dgm:pt>
    <dgm:pt modelId="{D1AF4B90-5469-42C0-8EB5-7056A507CBA7}" type="pres">
      <dgm:prSet presAssocID="{5407AC79-EA69-4313-AF99-9D9FD7F17E38}" presName="compNode" presStyleCnt="0"/>
      <dgm:spPr/>
    </dgm:pt>
    <dgm:pt modelId="{4B429C5D-5443-4FCC-827F-01CE6E74D7F8}" type="pres">
      <dgm:prSet presAssocID="{5407AC79-EA69-4313-AF99-9D9FD7F17E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038731BB-989B-43C5-9F3F-CF18D11C9E23}" type="pres">
      <dgm:prSet presAssocID="{5407AC79-EA69-4313-AF99-9D9FD7F17E38}" presName="spaceRect" presStyleCnt="0"/>
      <dgm:spPr/>
    </dgm:pt>
    <dgm:pt modelId="{4F9163F8-9789-4927-B0FB-186DB64E9741}" type="pres">
      <dgm:prSet presAssocID="{5407AC79-EA69-4313-AF99-9D9FD7F17E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6588167-8CE3-4459-9EDE-2D2D16881393}" srcId="{75D049E3-6423-4D6A-A999-477726057CF5}" destId="{DB7259E2-CA92-4CE4-AE75-A7934346F642}" srcOrd="2" destOrd="0" parTransId="{610FA3AD-8003-4589-9451-18E0FB9644BD}" sibTransId="{4C20CE72-903B-491D-B783-2CA7E84C65D7}"/>
    <dgm:cxn modelId="{56DC025A-58FF-422E-A557-775DA18DAA6F}" type="presOf" srcId="{75D049E3-6423-4D6A-A999-477726057CF5}" destId="{F980F19B-203E-4B04-97F0-A57157CE4A5B}" srcOrd="0" destOrd="0" presId="urn:microsoft.com/office/officeart/2018/2/layout/IconLabelList"/>
    <dgm:cxn modelId="{FD1F229F-3289-4614-B627-52F1833F2C0E}" type="presOf" srcId="{F00A52FF-3EB9-46A7-82FA-0114A32B38FF}" destId="{B5815D5B-2624-4577-B4CA-2C0FB7942774}" srcOrd="0" destOrd="0" presId="urn:microsoft.com/office/officeart/2018/2/layout/IconLabelList"/>
    <dgm:cxn modelId="{827240AE-A931-4063-ABA9-CD778104E58D}" srcId="{75D049E3-6423-4D6A-A999-477726057CF5}" destId="{F00A52FF-3EB9-46A7-82FA-0114A32B38FF}" srcOrd="0" destOrd="0" parTransId="{9EBBFF60-93F5-4169-B812-B75944E96A89}" sibTransId="{1B8E36BA-FCA8-49F8-B9F3-A98E79F40359}"/>
    <dgm:cxn modelId="{412BD9BD-A182-4B5B-ACBC-D4F9887A32BD}" type="presOf" srcId="{DB7259E2-CA92-4CE4-AE75-A7934346F642}" destId="{4D31FEE6-2B69-4F9B-B240-F98EB401643D}" srcOrd="0" destOrd="0" presId="urn:microsoft.com/office/officeart/2018/2/layout/IconLabelList"/>
    <dgm:cxn modelId="{B7FC12C0-38EB-4A98-AB3F-C23CE9D03731}" srcId="{75D049E3-6423-4D6A-A999-477726057CF5}" destId="{FC06ED53-B7F1-4733-AB67-65E3A2FEBF2E}" srcOrd="1" destOrd="0" parTransId="{001C0797-F2EC-4BFB-A4E1-0F1A6DC97A5E}" sibTransId="{6C6CFF13-31E9-4E39-864E-EA9EE36E379D}"/>
    <dgm:cxn modelId="{0FFA87D8-0908-40F7-8F11-5293B374B022}" type="presOf" srcId="{5407AC79-EA69-4313-AF99-9D9FD7F17E38}" destId="{4F9163F8-9789-4927-B0FB-186DB64E9741}" srcOrd="0" destOrd="0" presId="urn:microsoft.com/office/officeart/2018/2/layout/IconLabelList"/>
    <dgm:cxn modelId="{F64252E5-4B82-41BE-9444-1974E1E5D96B}" srcId="{75D049E3-6423-4D6A-A999-477726057CF5}" destId="{5407AC79-EA69-4313-AF99-9D9FD7F17E38}" srcOrd="3" destOrd="0" parTransId="{181325B0-F9B2-4B81-A989-D3EDB49DCC19}" sibTransId="{B580F953-3381-4B3C-A1EC-E8F5462E9728}"/>
    <dgm:cxn modelId="{AFDDC4EF-3CA4-4AE9-B74F-C5A9A8DA658D}" type="presOf" srcId="{FC06ED53-B7F1-4733-AB67-65E3A2FEBF2E}" destId="{F3FA0A4A-A7EB-4F7F-95D7-DA84429508E5}" srcOrd="0" destOrd="0" presId="urn:microsoft.com/office/officeart/2018/2/layout/IconLabelList"/>
    <dgm:cxn modelId="{E2F239D2-978F-490B-B5CE-5992FD35ECB4}" type="presParOf" srcId="{F980F19B-203E-4B04-97F0-A57157CE4A5B}" destId="{0375E443-6248-4238-A4DF-6F598BFCDC0B}" srcOrd="0" destOrd="0" presId="urn:microsoft.com/office/officeart/2018/2/layout/IconLabelList"/>
    <dgm:cxn modelId="{91A07B1C-7589-434D-9811-F13CB5B9E6C3}" type="presParOf" srcId="{0375E443-6248-4238-A4DF-6F598BFCDC0B}" destId="{99BF146B-CFF6-4D07-9A97-1CD4A9502F15}" srcOrd="0" destOrd="0" presId="urn:microsoft.com/office/officeart/2018/2/layout/IconLabelList"/>
    <dgm:cxn modelId="{103C1F72-97F5-4C00-85A9-0509A6A86D73}" type="presParOf" srcId="{0375E443-6248-4238-A4DF-6F598BFCDC0B}" destId="{00816BFC-CBFD-4FAF-A8D4-333452572AEC}" srcOrd="1" destOrd="0" presId="urn:microsoft.com/office/officeart/2018/2/layout/IconLabelList"/>
    <dgm:cxn modelId="{0B9F1217-F204-40A3-B229-7CD202CE6E4E}" type="presParOf" srcId="{0375E443-6248-4238-A4DF-6F598BFCDC0B}" destId="{B5815D5B-2624-4577-B4CA-2C0FB7942774}" srcOrd="2" destOrd="0" presId="urn:microsoft.com/office/officeart/2018/2/layout/IconLabelList"/>
    <dgm:cxn modelId="{B1334C69-2D6F-481B-9BEB-F906A54318AE}" type="presParOf" srcId="{F980F19B-203E-4B04-97F0-A57157CE4A5B}" destId="{60D2E990-F039-401E-A3CD-7CDBDB000DE3}" srcOrd="1" destOrd="0" presId="urn:microsoft.com/office/officeart/2018/2/layout/IconLabelList"/>
    <dgm:cxn modelId="{D355E1C3-299C-4EFF-842B-2A44454A1443}" type="presParOf" srcId="{F980F19B-203E-4B04-97F0-A57157CE4A5B}" destId="{3BEC9C4C-FDCB-44E7-9F09-0AF3871FFD5F}" srcOrd="2" destOrd="0" presId="urn:microsoft.com/office/officeart/2018/2/layout/IconLabelList"/>
    <dgm:cxn modelId="{70509AC1-D38C-4BD8-B977-A56FB628A039}" type="presParOf" srcId="{3BEC9C4C-FDCB-44E7-9F09-0AF3871FFD5F}" destId="{72EE5050-FE27-46BB-B7B1-641D800EFC08}" srcOrd="0" destOrd="0" presId="urn:microsoft.com/office/officeart/2018/2/layout/IconLabelList"/>
    <dgm:cxn modelId="{01CEDA0A-88DC-40BC-A531-59EE29A98036}" type="presParOf" srcId="{3BEC9C4C-FDCB-44E7-9F09-0AF3871FFD5F}" destId="{E5687B39-C5AC-4ECA-BCDD-0FD662D1C95B}" srcOrd="1" destOrd="0" presId="urn:microsoft.com/office/officeart/2018/2/layout/IconLabelList"/>
    <dgm:cxn modelId="{91A7EC11-7E90-43A9-B2E6-CA04D6096C8D}" type="presParOf" srcId="{3BEC9C4C-FDCB-44E7-9F09-0AF3871FFD5F}" destId="{F3FA0A4A-A7EB-4F7F-95D7-DA84429508E5}" srcOrd="2" destOrd="0" presId="urn:microsoft.com/office/officeart/2018/2/layout/IconLabelList"/>
    <dgm:cxn modelId="{5C4943EB-BF4F-4A99-A08A-1E0C4E17A691}" type="presParOf" srcId="{F980F19B-203E-4B04-97F0-A57157CE4A5B}" destId="{C87A2DEE-E180-4968-B928-E9FCC7F1A362}" srcOrd="3" destOrd="0" presId="urn:microsoft.com/office/officeart/2018/2/layout/IconLabelList"/>
    <dgm:cxn modelId="{3C5B0D85-86AB-48A0-BF3E-9FD4FF482E07}" type="presParOf" srcId="{F980F19B-203E-4B04-97F0-A57157CE4A5B}" destId="{AAE682B0-4384-42A4-891C-A8C31F786C9F}" srcOrd="4" destOrd="0" presId="urn:microsoft.com/office/officeart/2018/2/layout/IconLabelList"/>
    <dgm:cxn modelId="{399B8EA8-F19F-4638-B13D-27A35FC74939}" type="presParOf" srcId="{AAE682B0-4384-42A4-891C-A8C31F786C9F}" destId="{DD2C689D-4B80-4C7F-8254-DCFF36BDA115}" srcOrd="0" destOrd="0" presId="urn:microsoft.com/office/officeart/2018/2/layout/IconLabelList"/>
    <dgm:cxn modelId="{77F5F34D-9E70-4A84-A328-B6F5FCB4D0C5}" type="presParOf" srcId="{AAE682B0-4384-42A4-891C-A8C31F786C9F}" destId="{FC34402F-C3C2-4F0D-9E92-67CDF9B37464}" srcOrd="1" destOrd="0" presId="urn:microsoft.com/office/officeart/2018/2/layout/IconLabelList"/>
    <dgm:cxn modelId="{CBA8F076-F2E1-4AB6-AE5F-1E042BD94E27}" type="presParOf" srcId="{AAE682B0-4384-42A4-891C-A8C31F786C9F}" destId="{4D31FEE6-2B69-4F9B-B240-F98EB401643D}" srcOrd="2" destOrd="0" presId="urn:microsoft.com/office/officeart/2018/2/layout/IconLabelList"/>
    <dgm:cxn modelId="{A018E453-06AD-4754-82F1-52EB55A691E8}" type="presParOf" srcId="{F980F19B-203E-4B04-97F0-A57157CE4A5B}" destId="{F30EBABE-A8D5-4222-AB1B-31DF8016D9A8}" srcOrd="5" destOrd="0" presId="urn:microsoft.com/office/officeart/2018/2/layout/IconLabelList"/>
    <dgm:cxn modelId="{F603E33C-BC8F-45DD-BD08-6E8A527EE708}" type="presParOf" srcId="{F980F19B-203E-4B04-97F0-A57157CE4A5B}" destId="{D1AF4B90-5469-42C0-8EB5-7056A507CBA7}" srcOrd="6" destOrd="0" presId="urn:microsoft.com/office/officeart/2018/2/layout/IconLabelList"/>
    <dgm:cxn modelId="{429420FE-CF99-4634-8074-B980B2FF46C9}" type="presParOf" srcId="{D1AF4B90-5469-42C0-8EB5-7056A507CBA7}" destId="{4B429C5D-5443-4FCC-827F-01CE6E74D7F8}" srcOrd="0" destOrd="0" presId="urn:microsoft.com/office/officeart/2018/2/layout/IconLabelList"/>
    <dgm:cxn modelId="{E099DE1E-46A8-42AF-9691-220C3BA9F67B}" type="presParOf" srcId="{D1AF4B90-5469-42C0-8EB5-7056A507CBA7}" destId="{038731BB-989B-43C5-9F3F-CF18D11C9E23}" srcOrd="1" destOrd="0" presId="urn:microsoft.com/office/officeart/2018/2/layout/IconLabelList"/>
    <dgm:cxn modelId="{5B7ABFF2-1529-48A9-8C38-DD8859AA500C}" type="presParOf" srcId="{D1AF4B90-5469-42C0-8EB5-7056A507CBA7}" destId="{4F9163F8-9789-4927-B0FB-186DB64E974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4BED0-D759-4B9A-9450-4D1D2309F979}">
      <dsp:nvSpPr>
        <dsp:cNvPr id="0" name=""/>
        <dsp:cNvSpPr/>
      </dsp:nvSpPr>
      <dsp:spPr>
        <a:xfrm>
          <a:off x="0" y="0"/>
          <a:ext cx="5091379" cy="12130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Data science</a:t>
          </a:r>
          <a:endParaRPr lang="en-US" sz="2100" kern="1200"/>
        </a:p>
      </dsp:txBody>
      <dsp:txXfrm>
        <a:off x="35529" y="35529"/>
        <a:ext cx="3679908" cy="1141985"/>
      </dsp:txXfrm>
    </dsp:sp>
    <dsp:sp modelId="{DA9F49AC-E599-4735-9EB1-B2E806B710B7}">
      <dsp:nvSpPr>
        <dsp:cNvPr id="0" name=""/>
        <dsp:cNvSpPr/>
      </dsp:nvSpPr>
      <dsp:spPr>
        <a:xfrm>
          <a:off x="426403" y="1433596"/>
          <a:ext cx="5091379" cy="1213043"/>
        </a:xfrm>
        <a:prstGeom prst="roundRect">
          <a:avLst>
            <a:gd name="adj" fmla="val 10000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 our website we will predict the weather forecast and climatic changes</a:t>
          </a:r>
        </a:p>
      </dsp:txBody>
      <dsp:txXfrm>
        <a:off x="461932" y="1469125"/>
        <a:ext cx="3805440" cy="1141985"/>
      </dsp:txXfrm>
    </dsp:sp>
    <dsp:sp modelId="{71888344-C54E-4769-A223-D006071374C2}">
      <dsp:nvSpPr>
        <dsp:cNvPr id="0" name=""/>
        <dsp:cNvSpPr/>
      </dsp:nvSpPr>
      <dsp:spPr>
        <a:xfrm>
          <a:off x="846441" y="2867192"/>
          <a:ext cx="5091379" cy="1213043"/>
        </a:xfrm>
        <a:prstGeom prst="roundRect">
          <a:avLst>
            <a:gd name="adj" fmla="val 10000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Mathematical programming</a:t>
          </a:r>
          <a:endParaRPr lang="en-US" sz="2100" kern="1200"/>
        </a:p>
      </dsp:txBody>
      <dsp:txXfrm>
        <a:off x="881970" y="2902721"/>
        <a:ext cx="3811804" cy="1141985"/>
      </dsp:txXfrm>
    </dsp:sp>
    <dsp:sp modelId="{1122334A-DD28-42C0-8E8C-F28D066E846B}">
      <dsp:nvSpPr>
        <dsp:cNvPr id="0" name=""/>
        <dsp:cNvSpPr/>
      </dsp:nvSpPr>
      <dsp:spPr>
        <a:xfrm>
          <a:off x="1272844" y="4300788"/>
          <a:ext cx="5091379" cy="1213043"/>
        </a:xfrm>
        <a:prstGeom prst="roundRect">
          <a:avLst>
            <a:gd name="adj" fmla="val 1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Here we use linear programming </a:t>
          </a:r>
        </a:p>
      </dsp:txBody>
      <dsp:txXfrm>
        <a:off x="1308373" y="4336317"/>
        <a:ext cx="3805440" cy="1141985"/>
      </dsp:txXfrm>
    </dsp:sp>
    <dsp:sp modelId="{6C44F391-38A2-4C64-A100-8CB4324B62B4}">
      <dsp:nvSpPr>
        <dsp:cNvPr id="0" name=""/>
        <dsp:cNvSpPr/>
      </dsp:nvSpPr>
      <dsp:spPr>
        <a:xfrm>
          <a:off x="4302901" y="929080"/>
          <a:ext cx="788477" cy="7884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480308" y="929080"/>
        <a:ext cx="433663" cy="593329"/>
      </dsp:txXfrm>
    </dsp:sp>
    <dsp:sp modelId="{D9C707C5-DC45-4DAE-A13A-DD7F86A7033E}">
      <dsp:nvSpPr>
        <dsp:cNvPr id="0" name=""/>
        <dsp:cNvSpPr/>
      </dsp:nvSpPr>
      <dsp:spPr>
        <a:xfrm>
          <a:off x="4729304" y="2362677"/>
          <a:ext cx="788477" cy="7884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72628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8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906711" y="2362677"/>
        <a:ext cx="433663" cy="593329"/>
      </dsp:txXfrm>
    </dsp:sp>
    <dsp:sp modelId="{387A98CC-19E0-4C99-A1D2-A99CAA29724F}">
      <dsp:nvSpPr>
        <dsp:cNvPr id="0" name=""/>
        <dsp:cNvSpPr/>
      </dsp:nvSpPr>
      <dsp:spPr>
        <a:xfrm>
          <a:off x="5149343" y="3796273"/>
          <a:ext cx="788477" cy="7884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326750" y="3796273"/>
        <a:ext cx="433663" cy="593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F146B-CFF6-4D07-9A97-1CD4A9502F15}">
      <dsp:nvSpPr>
        <dsp:cNvPr id="0" name=""/>
        <dsp:cNvSpPr/>
      </dsp:nvSpPr>
      <dsp:spPr>
        <a:xfrm>
          <a:off x="1138979" y="1206562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15D5B-2624-4577-B4CA-2C0FB7942774}">
      <dsp:nvSpPr>
        <dsp:cNvPr id="0" name=""/>
        <dsp:cNvSpPr/>
      </dsp:nvSpPr>
      <dsp:spPr>
        <a:xfrm>
          <a:off x="569079" y="243096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They are 3 modules</a:t>
          </a:r>
        </a:p>
      </dsp:txBody>
      <dsp:txXfrm>
        <a:off x="569079" y="2430961"/>
        <a:ext cx="2072362" cy="720000"/>
      </dsp:txXfrm>
    </dsp:sp>
    <dsp:sp modelId="{72EE5050-FE27-46BB-B7B1-641D800EFC08}">
      <dsp:nvSpPr>
        <dsp:cNvPr id="0" name=""/>
        <dsp:cNvSpPr/>
      </dsp:nvSpPr>
      <dsp:spPr>
        <a:xfrm>
          <a:off x="3574005" y="1206562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A0A4A-A7EB-4F7F-95D7-DA84429508E5}">
      <dsp:nvSpPr>
        <dsp:cNvPr id="0" name=""/>
        <dsp:cNvSpPr/>
      </dsp:nvSpPr>
      <dsp:spPr>
        <a:xfrm>
          <a:off x="3004105" y="243096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Home page</a:t>
          </a:r>
        </a:p>
      </dsp:txBody>
      <dsp:txXfrm>
        <a:off x="3004105" y="2430961"/>
        <a:ext cx="2072362" cy="720000"/>
      </dsp:txXfrm>
    </dsp:sp>
    <dsp:sp modelId="{DD2C689D-4B80-4C7F-8254-DCFF36BDA115}">
      <dsp:nvSpPr>
        <dsp:cNvPr id="0" name=""/>
        <dsp:cNvSpPr/>
      </dsp:nvSpPr>
      <dsp:spPr>
        <a:xfrm>
          <a:off x="6009031" y="1206562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1FEE6-2B69-4F9B-B240-F98EB401643D}">
      <dsp:nvSpPr>
        <dsp:cNvPr id="0" name=""/>
        <dsp:cNvSpPr/>
      </dsp:nvSpPr>
      <dsp:spPr>
        <a:xfrm>
          <a:off x="5439131" y="243096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Agriculture </a:t>
          </a:r>
        </a:p>
      </dsp:txBody>
      <dsp:txXfrm>
        <a:off x="5439131" y="2430961"/>
        <a:ext cx="2072362" cy="720000"/>
      </dsp:txXfrm>
    </dsp:sp>
    <dsp:sp modelId="{4B429C5D-5443-4FCC-827F-01CE6E74D7F8}">
      <dsp:nvSpPr>
        <dsp:cNvPr id="0" name=""/>
        <dsp:cNvSpPr/>
      </dsp:nvSpPr>
      <dsp:spPr>
        <a:xfrm>
          <a:off x="8444057" y="1206562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163F8-9789-4927-B0FB-186DB64E9741}">
      <dsp:nvSpPr>
        <dsp:cNvPr id="0" name=""/>
        <dsp:cNvSpPr/>
      </dsp:nvSpPr>
      <dsp:spPr>
        <a:xfrm>
          <a:off x="7874157" y="243096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Aquaculture</a:t>
          </a:r>
        </a:p>
      </dsp:txBody>
      <dsp:txXfrm>
        <a:off x="7874157" y="2430961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0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75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4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8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6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0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0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1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6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9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4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66" r:id="rId6"/>
    <p:sldLayoutId id="2147483762" r:id="rId7"/>
    <p:sldLayoutId id="2147483763" r:id="rId8"/>
    <p:sldLayoutId id="2147483764" r:id="rId9"/>
    <p:sldLayoutId id="2147483765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1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1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1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1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Video 26">
            <a:extLst>
              <a:ext uri="{FF2B5EF4-FFF2-40B4-BE49-F238E27FC236}">
                <a16:creationId xmlns:a16="http://schemas.microsoft.com/office/drawing/2014/main" id="{265D4ED9-F832-4A0E-806E-24277A1C02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E6EC6-5898-46A0-A982-ACD90664B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Agriculture and Aquaculture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93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F9D18-6959-4BF3-97F9-117292CE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373" y="0"/>
            <a:ext cx="260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3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BE316-A373-44A8-8600-F60B2CD7E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556" y="0"/>
            <a:ext cx="2528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8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52C92-0F51-4A1C-8E99-9790DD7A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No of modules in web pages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69D1E5-2F42-4949-87D8-6930F0D71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57544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71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1B0549EF-E3A5-48D7-9134-A4E08C0E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9" name="Rectangle 72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8398" y="-4818940"/>
            <a:ext cx="167069" cy="10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AC5E3C-5EC6-46D0-B8C9-76DB25B47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 bwMode="auto">
          <a:xfrm>
            <a:off x="884132" y="825086"/>
            <a:ext cx="10515600" cy="505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8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F41957-CB66-48E8-B537-EBB53B678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6365E-00E7-4F20-B294-077080839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41832"/>
            <a:ext cx="10506456" cy="1901952"/>
          </a:xfrm>
        </p:spPr>
        <p:txBody>
          <a:bodyPr anchor="ctr">
            <a:normAutofit/>
          </a:bodyPr>
          <a:lstStyle/>
          <a:p>
            <a:r>
              <a:rPr lang="en-IN" sz="5400"/>
              <a:t>Batch members-192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06922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146509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B7B491-96B1-4245-B023-D51D0778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668690"/>
            <a:ext cx="10509504" cy="2503510"/>
          </a:xfrm>
        </p:spPr>
        <p:txBody>
          <a:bodyPr>
            <a:normAutofit/>
          </a:bodyPr>
          <a:lstStyle/>
          <a:p>
            <a:r>
              <a:rPr lang="en-IN" sz="2000" dirty="0"/>
              <a:t>190030242 </a:t>
            </a:r>
            <a:r>
              <a:rPr lang="en-IN" sz="2000" dirty="0" err="1"/>
              <a:t>Chaganti</a:t>
            </a:r>
            <a:r>
              <a:rPr lang="en-IN" sz="2000" dirty="0"/>
              <a:t> </a:t>
            </a:r>
            <a:r>
              <a:rPr lang="en-IN" sz="2000" dirty="0" err="1"/>
              <a:t>Jeevitha</a:t>
            </a:r>
            <a:r>
              <a:rPr lang="en-IN" sz="2000" dirty="0"/>
              <a:t>(cluster-2)</a:t>
            </a:r>
          </a:p>
          <a:p>
            <a:r>
              <a:rPr lang="en-IN" sz="2000" dirty="0"/>
              <a:t>190031793 </a:t>
            </a:r>
            <a:r>
              <a:rPr lang="en-IN" sz="2000" dirty="0" err="1"/>
              <a:t>Yarkareddy</a:t>
            </a:r>
            <a:r>
              <a:rPr lang="en-IN" sz="2000" dirty="0"/>
              <a:t> Bhavana Reddy(cluster-2)</a:t>
            </a:r>
          </a:p>
          <a:p>
            <a:r>
              <a:rPr lang="en-IN" sz="2000" dirty="0"/>
              <a:t>190030860 Gnana Prasanna </a:t>
            </a:r>
            <a:r>
              <a:rPr lang="en-IN" sz="2000" dirty="0" err="1"/>
              <a:t>Korrapati</a:t>
            </a:r>
            <a:r>
              <a:rPr lang="en-IN" sz="2000" dirty="0"/>
              <a:t>(cluster -3)</a:t>
            </a:r>
          </a:p>
        </p:txBody>
      </p:sp>
    </p:spTree>
    <p:extLst>
      <p:ext uri="{BB962C8B-B14F-4D97-AF65-F5344CB8AC3E}">
        <p14:creationId xmlns:p14="http://schemas.microsoft.com/office/powerpoint/2010/main" val="50006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2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2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F76AD-FD63-447C-A5A9-DB127B3E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  <a:t>Final requirements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8F40D1B8-C8FE-439C-BBCC-503031652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90074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213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1B3EC0-C865-4E52-A0F6-CB02B29A4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FB2A3-1C77-48E8-BEE6-DBFA5E50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41832"/>
            <a:ext cx="10506456" cy="1901952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Aparajita" panose="02020603050405020304" pitchFamily="18" charset="0"/>
                <a:cs typeface="Aparajita" panose="02020603050405020304" pitchFamily="18" charset="0"/>
              </a:rPr>
              <a:t>Objective of the project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146509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468D7-888B-4B18-8171-C548968C2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668690"/>
            <a:ext cx="10509504" cy="2503510"/>
          </a:xfrm>
        </p:spPr>
        <p:txBody>
          <a:bodyPr>
            <a:normAutofit/>
          </a:bodyPr>
          <a:lstStyle/>
          <a:p>
            <a:r>
              <a:rPr lang="en-US" sz="2000" dirty="0"/>
              <a:t>To Provide Farmers with skills and technology required for sustainable development of agriculture, including crop production , fertilizers Details, Equipment Details , Weather Details, Soil Details , Crop Production , Irrigation Details and other allied disciplines by integrating education, research and extension.</a:t>
            </a:r>
          </a:p>
        </p:txBody>
      </p:sp>
    </p:spTree>
    <p:extLst>
      <p:ext uri="{BB962C8B-B14F-4D97-AF65-F5344CB8AC3E}">
        <p14:creationId xmlns:p14="http://schemas.microsoft.com/office/powerpoint/2010/main" val="154476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F18E-A0C7-4214-8B2C-1092EFD0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Description of the wireframe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58C18-F9F2-44EB-84FF-32A45A0F1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Draw.io tool to design our wireframe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i="0" dirty="0">
                <a:solidFill>
                  <a:srgbClr val="202124"/>
                </a:solidFill>
                <a:effectLst/>
                <a:latin typeface="+mj-lt"/>
                <a:cs typeface="Aparajita" panose="02020603050405020304" pitchFamily="18" charset="0"/>
              </a:rPr>
              <a:t>They have a large selection of shapes and hundreds of visual elements to </a:t>
            </a:r>
            <a:r>
              <a:rPr lang="en-US" sz="2000" dirty="0">
                <a:solidFill>
                  <a:srgbClr val="202124"/>
                </a:solidFill>
                <a:latin typeface="+mj-lt"/>
                <a:cs typeface="Aparajita" panose="02020603050405020304" pitchFamily="18" charset="0"/>
              </a:rPr>
              <a:t>make</a:t>
            </a:r>
            <a:r>
              <a:rPr lang="en-US" sz="2000" i="0" dirty="0">
                <a:solidFill>
                  <a:srgbClr val="202124"/>
                </a:solidFill>
                <a:effectLst/>
                <a:latin typeface="+mj-lt"/>
                <a:cs typeface="Aparajita" panose="02020603050405020304" pitchFamily="18" charset="0"/>
              </a:rPr>
              <a:t> your diagram or chart one-of-a-kind. The drag-and-drop feature makes it simple to create a great looking diagram or chart</a:t>
            </a:r>
            <a:r>
              <a:rPr lang="en-US" i="0" dirty="0">
                <a:solidFill>
                  <a:srgbClr val="202124"/>
                </a:solidFill>
                <a:effectLst/>
                <a:latin typeface="+mj-lt"/>
                <a:cs typeface="Aparajita" panose="02020603050405020304" pitchFamily="18" charset="0"/>
              </a:rPr>
              <a:t>.</a:t>
            </a:r>
            <a:endParaRPr lang="en-US" dirty="0">
              <a:latin typeface="+mj-lt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203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4BFA6-362E-447D-9B61-D9479977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End Users</a:t>
            </a:r>
            <a:b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(Module wise description)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5E16D55-DDEC-4BC2-A12D-B49F4A9C4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Farmer</a:t>
            </a:r>
          </a:p>
          <a:p>
            <a:r>
              <a:rPr lang="en-US" sz="2000" dirty="0"/>
              <a:t>When user logins/Register through our website, their entry will be saved in our database.</a:t>
            </a:r>
          </a:p>
          <a:p>
            <a:endParaRPr lang="en-US" sz="2000" dirty="0"/>
          </a:p>
          <a:p>
            <a:r>
              <a:rPr lang="en-US" sz="2000" dirty="0"/>
              <a:t>Manager</a:t>
            </a:r>
          </a:p>
          <a:p>
            <a:r>
              <a:rPr lang="en-US" sz="2000" dirty="0"/>
              <a:t>The Database manager will have a view on the user who accessed our website</a:t>
            </a:r>
          </a:p>
        </p:txBody>
      </p:sp>
    </p:spTree>
    <p:extLst>
      <p:ext uri="{BB962C8B-B14F-4D97-AF65-F5344CB8AC3E}">
        <p14:creationId xmlns:p14="http://schemas.microsoft.com/office/powerpoint/2010/main" val="210496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CC82A-7CC2-48C3-9EFF-B3E072320D28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Login page</a:t>
            </a:r>
          </a:p>
        </p:txBody>
      </p:sp>
      <p:pic>
        <p:nvPicPr>
          <p:cNvPr id="4" name="Picture 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06E42BC-8200-4A33-A8DF-CDC7C97D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43" y="1675780"/>
            <a:ext cx="7037485" cy="37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6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3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3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3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5F7C4-5B8A-4983-9265-BB80A138D86B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Register page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5F686A-8EE8-4DF5-AEF1-BF31305FE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9" y="1706575"/>
            <a:ext cx="7014251" cy="3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12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8A3-FA6A-40BF-B41C-8249B381896A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Wireframes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D2848-54DA-4B1D-A60E-E92648C3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964" y="625684"/>
            <a:ext cx="227762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7366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215</Words>
  <Application>Microsoft Office PowerPoint</Application>
  <PresentationFormat>Widescreen</PresentationFormat>
  <Paragraphs>33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Aparajita</vt:lpstr>
      <vt:lpstr>Arial</vt:lpstr>
      <vt:lpstr>Arial</vt:lpstr>
      <vt:lpstr>Calibri</vt:lpstr>
      <vt:lpstr>Neue Haas Grotesk Text Pro</vt:lpstr>
      <vt:lpstr>AccentBoxVTI</vt:lpstr>
      <vt:lpstr> Agriculture and Aquaculture</vt:lpstr>
      <vt:lpstr>Batch members-192</vt:lpstr>
      <vt:lpstr>Final requirements</vt:lpstr>
      <vt:lpstr>Objective of the project</vt:lpstr>
      <vt:lpstr>Description of the wireframe tools used</vt:lpstr>
      <vt:lpstr>End Users (Module wise description)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 of modules in web pages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Agriculture and Aquaculture</dc:title>
  <dc:creator>KORRAPATI GNANA PRASANNA</dc:creator>
  <cp:lastModifiedBy>CHAGANTI JEEVITHA</cp:lastModifiedBy>
  <cp:revision>19</cp:revision>
  <dcterms:created xsi:type="dcterms:W3CDTF">2021-04-09T03:07:46Z</dcterms:created>
  <dcterms:modified xsi:type="dcterms:W3CDTF">2021-04-11T08:17:42Z</dcterms:modified>
</cp:coreProperties>
</file>